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8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81" r:id="rId13"/>
    <p:sldId id="266" r:id="rId14"/>
    <p:sldId id="268" r:id="rId15"/>
    <p:sldId id="275" r:id="rId16"/>
    <p:sldId id="270" r:id="rId17"/>
    <p:sldId id="271" r:id="rId18"/>
    <p:sldId id="272" r:id="rId19"/>
    <p:sldId id="273" r:id="rId20"/>
    <p:sldId id="280" r:id="rId21"/>
    <p:sldId id="267" r:id="rId22"/>
    <p:sldId id="269" r:id="rId23"/>
    <p:sldId id="279" r:id="rId24"/>
    <p:sldId id="276" r:id="rId25"/>
    <p:sldId id="277" r:id="rId26"/>
    <p:sldId id="274" r:id="rId27"/>
    <p:sldId id="278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68" d="100"/>
          <a:sy n="68" d="100"/>
        </p:scale>
        <p:origin x="5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C-Sharp Class-1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@</a:t>
            </a:r>
            <a:r>
              <a:rPr lang="en-IN" dirty="0" err="1" smtClean="0"/>
              <a:t>Lucky_The_bossz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09061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305879"/>
            <a:ext cx="10729801" cy="4214192"/>
          </a:xfrm>
        </p:spPr>
      </p:pic>
    </p:spTree>
    <p:extLst>
      <p:ext uri="{BB962C8B-B14F-4D97-AF65-F5344CB8AC3E}">
        <p14:creationId xmlns:p14="http://schemas.microsoft.com/office/powerpoint/2010/main" val="1982619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If-Statements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01" y="2630078"/>
            <a:ext cx="10831397" cy="3836710"/>
          </a:xfrm>
        </p:spPr>
      </p:pic>
    </p:spTree>
    <p:extLst>
      <p:ext uri="{BB962C8B-B14F-4D97-AF65-F5344CB8AC3E}">
        <p14:creationId xmlns:p14="http://schemas.microsoft.com/office/powerpoint/2010/main" val="120969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529258" cy="685799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259" y="-60545"/>
            <a:ext cx="6662741" cy="691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435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loops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45" y="2658359"/>
            <a:ext cx="10727702" cy="3591612"/>
          </a:xfrm>
        </p:spPr>
      </p:pic>
    </p:spTree>
    <p:extLst>
      <p:ext uri="{BB962C8B-B14F-4D97-AF65-F5344CB8AC3E}">
        <p14:creationId xmlns:p14="http://schemas.microsoft.com/office/powerpoint/2010/main" val="1573544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Switch-statement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95" y="2502862"/>
            <a:ext cx="11274457" cy="4011059"/>
          </a:xfrm>
        </p:spPr>
      </p:pic>
    </p:spTree>
    <p:extLst>
      <p:ext uri="{BB962C8B-B14F-4D97-AF65-F5344CB8AC3E}">
        <p14:creationId xmlns:p14="http://schemas.microsoft.com/office/powerpoint/2010/main" val="1435319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Methods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545237"/>
            <a:ext cx="10933502" cy="3959258"/>
          </a:xfrm>
        </p:spPr>
      </p:pic>
    </p:spTree>
    <p:extLst>
      <p:ext uri="{BB962C8B-B14F-4D97-AF65-F5344CB8AC3E}">
        <p14:creationId xmlns:p14="http://schemas.microsoft.com/office/powerpoint/2010/main" val="124486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Static &amp; Instance Methods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2" y="2422689"/>
            <a:ext cx="10990062" cy="3968683"/>
          </a:xfrm>
        </p:spPr>
      </p:pic>
    </p:spTree>
    <p:extLst>
      <p:ext uri="{BB962C8B-B14F-4D97-AF65-F5344CB8AC3E}">
        <p14:creationId xmlns:p14="http://schemas.microsoft.com/office/powerpoint/2010/main" val="1424916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Parameters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38" y="2422689"/>
            <a:ext cx="11227324" cy="4062952"/>
          </a:xfrm>
        </p:spPr>
      </p:pic>
    </p:spTree>
    <p:extLst>
      <p:ext uri="{BB962C8B-B14F-4D97-AF65-F5344CB8AC3E}">
        <p14:creationId xmlns:p14="http://schemas.microsoft.com/office/powerpoint/2010/main" val="1405283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Parameters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91" y="2243580"/>
            <a:ext cx="6585590" cy="46144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058" y="2243581"/>
            <a:ext cx="6325385" cy="461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56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Parameters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74" y="2479249"/>
            <a:ext cx="10991654" cy="4110087"/>
          </a:xfrm>
        </p:spPr>
      </p:pic>
    </p:spTree>
    <p:extLst>
      <p:ext uri="{BB962C8B-B14F-4D97-AF65-F5344CB8AC3E}">
        <p14:creationId xmlns:p14="http://schemas.microsoft.com/office/powerpoint/2010/main" val="1874046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</a:t>
            </a:r>
            <a:r>
              <a:rPr lang="en-IN" dirty="0" smtClean="0"/>
              <a:t>elegates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Delegate is one of the base types in .NET. Delegate is a class used to create and invoke delegates at runtime</a:t>
            </a:r>
            <a:r>
              <a:rPr lang="en-US" dirty="0" smtClean="0"/>
              <a:t>.</a:t>
            </a:r>
          </a:p>
          <a:p>
            <a:r>
              <a:rPr lang="en-US" dirty="0" smtClean="0"/>
              <a:t>Delegates are used to pass methods as parameters.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99280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Constructor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" y="2460395"/>
            <a:ext cx="5429839" cy="408180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571" y="2460395"/>
            <a:ext cx="6531457" cy="408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&amp; Type Members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42" y="2573519"/>
            <a:ext cx="10850252" cy="3949830"/>
          </a:xfrm>
        </p:spPr>
      </p:pic>
    </p:spTree>
    <p:extLst>
      <p:ext uri="{BB962C8B-B14F-4D97-AF65-F5344CB8AC3E}">
        <p14:creationId xmlns:p14="http://schemas.microsoft.com/office/powerpoint/2010/main" val="1637339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Structs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35" y="2356701"/>
            <a:ext cx="10953946" cy="4223207"/>
          </a:xfrm>
        </p:spPr>
      </p:pic>
    </p:spTree>
    <p:extLst>
      <p:ext uri="{BB962C8B-B14F-4D97-AF65-F5344CB8AC3E}">
        <p14:creationId xmlns:p14="http://schemas.microsoft.com/office/powerpoint/2010/main" val="23143609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Struct</a:t>
            </a:r>
            <a:r>
              <a:rPr lang="en-IN" dirty="0" smtClean="0"/>
              <a:t> &amp; Class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333434"/>
          </a:xfrm>
        </p:spPr>
        <p:txBody>
          <a:bodyPr/>
          <a:lstStyle/>
          <a:p>
            <a:r>
              <a:rPr lang="en-US" dirty="0"/>
              <a:t>A structure is declared using </a:t>
            </a:r>
            <a:r>
              <a:rPr lang="en-US" dirty="0" err="1"/>
              <a:t>struct</a:t>
            </a:r>
            <a:r>
              <a:rPr lang="en-US" dirty="0"/>
              <a:t> keyword. The default modifier is internal for the </a:t>
            </a:r>
            <a:r>
              <a:rPr lang="en-US" dirty="0" err="1"/>
              <a:t>struct</a:t>
            </a:r>
            <a:r>
              <a:rPr lang="en-US" dirty="0"/>
              <a:t> and its </a:t>
            </a:r>
            <a:r>
              <a:rPr lang="en-US" dirty="0" smtClean="0"/>
              <a:t>members.</a:t>
            </a:r>
          </a:p>
          <a:p>
            <a:r>
              <a:rPr lang="en-US" dirty="0" err="1" smtClean="0"/>
              <a:t>Struct</a:t>
            </a:r>
            <a:r>
              <a:rPr lang="en-US" dirty="0" smtClean="0"/>
              <a:t> can </a:t>
            </a:r>
            <a:r>
              <a:rPr lang="en-US" dirty="0"/>
              <a:t>be used to hold small data values that do not require inheritance, e.g. coordinate points, key-value pairs, and complex data structure</a:t>
            </a:r>
            <a:r>
              <a:rPr lang="en-US" dirty="0" smtClean="0"/>
              <a:t>.</a:t>
            </a:r>
            <a:endParaRPr lang="en-IN" dirty="0"/>
          </a:p>
          <a:p>
            <a:r>
              <a:rPr lang="en-US" dirty="0" err="1" smtClean="0"/>
              <a:t>Struct</a:t>
            </a:r>
            <a:r>
              <a:rPr lang="en-US" dirty="0" smtClean="0"/>
              <a:t> cannot </a:t>
            </a:r>
            <a:r>
              <a:rPr lang="en-US" dirty="0"/>
              <a:t>contain a </a:t>
            </a:r>
            <a:r>
              <a:rPr lang="en-US" dirty="0" err="1"/>
              <a:t>parameterless</a:t>
            </a:r>
            <a:r>
              <a:rPr lang="en-US" dirty="0"/>
              <a:t> constructor. It can only contain parameterized constructors or a static constructor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Struct</a:t>
            </a:r>
            <a:r>
              <a:rPr lang="en-US" dirty="0" smtClean="0"/>
              <a:t> </a:t>
            </a:r>
            <a:r>
              <a:rPr lang="en-IN" dirty="0"/>
              <a:t>can contain properties, auto-implemented properties, methods, etc., same as classes</a:t>
            </a:r>
            <a:r>
              <a:rPr lang="en-IN" dirty="0" smtClean="0"/>
              <a:t>.</a:t>
            </a:r>
          </a:p>
          <a:p>
            <a:r>
              <a:rPr lang="en-IN" dirty="0" err="1" smtClean="0"/>
              <a:t>Struct</a:t>
            </a:r>
            <a:r>
              <a:rPr lang="en-IN" dirty="0" smtClean="0"/>
              <a:t> </a:t>
            </a:r>
            <a:r>
              <a:rPr lang="en-US"/>
              <a:t>members cannot be specified as abstract, sealed, virtual, or protected.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8680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Enums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29" y="2432115"/>
            <a:ext cx="11085920" cy="4062953"/>
          </a:xfrm>
        </p:spPr>
      </p:pic>
    </p:spTree>
    <p:extLst>
      <p:ext uri="{BB962C8B-B14F-4D97-AF65-F5344CB8AC3E}">
        <p14:creationId xmlns:p14="http://schemas.microsoft.com/office/powerpoint/2010/main" val="3975396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Abstract Class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460396"/>
            <a:ext cx="10744965" cy="4044099"/>
          </a:xfrm>
        </p:spPr>
      </p:pic>
    </p:spTree>
    <p:extLst>
      <p:ext uri="{BB962C8B-B14F-4D97-AF65-F5344CB8AC3E}">
        <p14:creationId xmlns:p14="http://schemas.microsoft.com/office/powerpoint/2010/main" val="32205708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oops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422689"/>
            <a:ext cx="10688405" cy="4081805"/>
          </a:xfrm>
        </p:spPr>
      </p:pic>
    </p:spTree>
    <p:extLst>
      <p:ext uri="{BB962C8B-B14F-4D97-AF65-F5344CB8AC3E}">
        <p14:creationId xmlns:p14="http://schemas.microsoft.com/office/powerpoint/2010/main" val="16583418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Access Modifiers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61" y="2347274"/>
            <a:ext cx="11123628" cy="4204355"/>
          </a:xfrm>
        </p:spPr>
      </p:pic>
    </p:spTree>
    <p:extLst>
      <p:ext uri="{BB962C8B-B14F-4D97-AF65-F5344CB8AC3E}">
        <p14:creationId xmlns:p14="http://schemas.microsoft.com/office/powerpoint/2010/main" val="27664405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Generics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09" y="2226366"/>
            <a:ext cx="10962861" cy="4482548"/>
          </a:xfrm>
        </p:spPr>
      </p:pic>
    </p:spTree>
    <p:extLst>
      <p:ext uri="{BB962C8B-B14F-4D97-AF65-F5344CB8AC3E}">
        <p14:creationId xmlns:p14="http://schemas.microsoft.com/office/powerpoint/2010/main" val="1375004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Partial Classes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42" y="2176670"/>
            <a:ext cx="11678479" cy="4611756"/>
          </a:xfrm>
        </p:spPr>
      </p:pic>
    </p:spTree>
    <p:extLst>
      <p:ext uri="{BB962C8B-B14F-4D97-AF65-F5344CB8AC3E}">
        <p14:creationId xmlns:p14="http://schemas.microsoft.com/office/powerpoint/2010/main" val="3392621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C-Sharp Part-1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namespace is used to organize your code and is collection of classes, interfaces, </a:t>
            </a:r>
            <a:r>
              <a:rPr lang="en-US" dirty="0" err="1"/>
              <a:t>structs</a:t>
            </a:r>
            <a:r>
              <a:rPr lang="en-US" dirty="0"/>
              <a:t>, </a:t>
            </a:r>
            <a:r>
              <a:rPr lang="en-US" dirty="0" err="1"/>
              <a:t>enums</a:t>
            </a:r>
            <a:r>
              <a:rPr lang="en-US" dirty="0"/>
              <a:t> and delegates.</a:t>
            </a:r>
          </a:p>
          <a:p>
            <a:endParaRPr lang="en-US" dirty="0"/>
          </a:p>
          <a:p>
            <a:r>
              <a:rPr lang="en-US" dirty="0"/>
              <a:t>Main method is the entry point into your application.</a:t>
            </a:r>
          </a:p>
          <a:p>
            <a:endParaRPr lang="en-US" dirty="0"/>
          </a:p>
          <a:p>
            <a:r>
              <a:rPr lang="en-US" dirty="0"/>
              <a:t>In this session</a:t>
            </a:r>
          </a:p>
          <a:p>
            <a:endParaRPr lang="en-US" dirty="0"/>
          </a:p>
          <a:p>
            <a:r>
              <a:rPr lang="en-US" dirty="0"/>
              <a:t>Reading from the console</a:t>
            </a:r>
          </a:p>
          <a:p>
            <a:endParaRPr lang="en-US" dirty="0"/>
          </a:p>
          <a:p>
            <a:r>
              <a:rPr lang="en-US" dirty="0"/>
              <a:t>Writing to the console</a:t>
            </a:r>
          </a:p>
        </p:txBody>
      </p:sp>
    </p:spTree>
    <p:extLst>
      <p:ext uri="{BB962C8B-B14F-4D97-AF65-F5344CB8AC3E}">
        <p14:creationId xmlns:p14="http://schemas.microsoft.com/office/powerpoint/2010/main" val="3257574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91" y="387626"/>
            <a:ext cx="11310731" cy="6281531"/>
          </a:xfrm>
        </p:spPr>
      </p:pic>
    </p:spTree>
    <p:extLst>
      <p:ext uri="{BB962C8B-B14F-4D97-AF65-F5344CB8AC3E}">
        <p14:creationId xmlns:p14="http://schemas.microsoft.com/office/powerpoint/2010/main" val="24061920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9" y="318052"/>
            <a:ext cx="11668539" cy="6351105"/>
          </a:xfrm>
        </p:spPr>
      </p:pic>
    </p:spTree>
    <p:extLst>
      <p:ext uri="{BB962C8B-B14F-4D97-AF65-F5344CB8AC3E}">
        <p14:creationId xmlns:p14="http://schemas.microsoft.com/office/powerpoint/2010/main" val="27510250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43" y="129210"/>
            <a:ext cx="11777870" cy="6579704"/>
          </a:xfrm>
        </p:spPr>
      </p:pic>
    </p:spTree>
    <p:extLst>
      <p:ext uri="{BB962C8B-B14F-4D97-AF65-F5344CB8AC3E}">
        <p14:creationId xmlns:p14="http://schemas.microsoft.com/office/powerpoint/2010/main" val="14146153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7" y="198784"/>
            <a:ext cx="11887199" cy="6510130"/>
          </a:xfrm>
        </p:spPr>
      </p:pic>
    </p:spTree>
    <p:extLst>
      <p:ext uri="{BB962C8B-B14F-4D97-AF65-F5344CB8AC3E}">
        <p14:creationId xmlns:p14="http://schemas.microsoft.com/office/powerpoint/2010/main" val="4479307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65" y="218661"/>
            <a:ext cx="11867322" cy="6450495"/>
          </a:xfrm>
        </p:spPr>
      </p:pic>
    </p:spTree>
    <p:extLst>
      <p:ext uri="{BB962C8B-B14F-4D97-AF65-F5344CB8AC3E}">
        <p14:creationId xmlns:p14="http://schemas.microsoft.com/office/powerpoint/2010/main" val="7274626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77" y="228600"/>
            <a:ext cx="11698357" cy="6510130"/>
          </a:xfrm>
        </p:spPr>
      </p:pic>
    </p:spTree>
    <p:extLst>
      <p:ext uri="{BB962C8B-B14F-4D97-AF65-F5344CB8AC3E}">
        <p14:creationId xmlns:p14="http://schemas.microsoft.com/office/powerpoint/2010/main" val="1948681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78" y="149087"/>
            <a:ext cx="11638722" cy="6460435"/>
          </a:xfrm>
        </p:spPr>
      </p:pic>
    </p:spTree>
    <p:extLst>
      <p:ext uri="{BB962C8B-B14F-4D97-AF65-F5344CB8AC3E}">
        <p14:creationId xmlns:p14="http://schemas.microsoft.com/office/powerpoint/2010/main" val="14148481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57" y="208722"/>
            <a:ext cx="11658599" cy="6410739"/>
          </a:xfrm>
        </p:spPr>
      </p:pic>
    </p:spTree>
    <p:extLst>
      <p:ext uri="{BB962C8B-B14F-4D97-AF65-F5344CB8AC3E}">
        <p14:creationId xmlns:p14="http://schemas.microsoft.com/office/powerpoint/2010/main" val="15755915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83" y="139148"/>
            <a:ext cx="11877260" cy="6599582"/>
          </a:xfrm>
        </p:spPr>
      </p:pic>
    </p:spTree>
    <p:extLst>
      <p:ext uri="{BB962C8B-B14F-4D97-AF65-F5344CB8AC3E}">
        <p14:creationId xmlns:p14="http://schemas.microsoft.com/office/powerpoint/2010/main" val="213251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C-Sharp Part-1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53" y="2336800"/>
            <a:ext cx="11131826" cy="4391991"/>
          </a:xfrm>
        </p:spPr>
      </p:pic>
    </p:spTree>
    <p:extLst>
      <p:ext uri="{BB962C8B-B14F-4D97-AF65-F5344CB8AC3E}">
        <p14:creationId xmlns:p14="http://schemas.microsoft.com/office/powerpoint/2010/main" val="1450316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C-Sharp Part-2 </a:t>
            </a:r>
            <a:r>
              <a:rPr lang="en-IN" dirty="0" err="1" smtClean="0"/>
              <a:t>DataTypes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57" y="2336800"/>
            <a:ext cx="10972799" cy="4183270"/>
          </a:xfrm>
        </p:spPr>
      </p:pic>
    </p:spTree>
    <p:extLst>
      <p:ext uri="{BB962C8B-B14F-4D97-AF65-F5344CB8AC3E}">
        <p14:creationId xmlns:p14="http://schemas.microsoft.com/office/powerpoint/2010/main" val="265236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C# Operators</a:t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01" y="2441543"/>
            <a:ext cx="10567447" cy="4015818"/>
          </a:xfrm>
        </p:spPr>
      </p:pic>
    </p:spTree>
    <p:extLst>
      <p:ext uri="{BB962C8B-B14F-4D97-AF65-F5344CB8AC3E}">
        <p14:creationId xmlns:p14="http://schemas.microsoft.com/office/powerpoint/2010/main" val="1360611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in C#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42" y="2262433"/>
            <a:ext cx="11019934" cy="4138367"/>
          </a:xfrm>
        </p:spPr>
      </p:pic>
    </p:spTree>
    <p:extLst>
      <p:ext uri="{BB962C8B-B14F-4D97-AF65-F5344CB8AC3E}">
        <p14:creationId xmlns:p14="http://schemas.microsoft.com/office/powerpoint/2010/main" val="4076629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of Conversions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693" y="2318995"/>
            <a:ext cx="10331777" cy="3996964"/>
          </a:xfrm>
        </p:spPr>
      </p:pic>
    </p:spTree>
    <p:extLst>
      <p:ext uri="{BB962C8B-B14F-4D97-AF65-F5344CB8AC3E}">
        <p14:creationId xmlns:p14="http://schemas.microsoft.com/office/powerpoint/2010/main" val="1815723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29" y="2675655"/>
            <a:ext cx="10575235" cy="3685387"/>
          </a:xfrm>
        </p:spPr>
      </p:pic>
    </p:spTree>
    <p:extLst>
      <p:ext uri="{BB962C8B-B14F-4D97-AF65-F5344CB8AC3E}">
        <p14:creationId xmlns:p14="http://schemas.microsoft.com/office/powerpoint/2010/main" val="374015434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1151</TotalTime>
  <Words>228</Words>
  <Application>Microsoft Office PowerPoint</Application>
  <PresentationFormat>Widescreen</PresentationFormat>
  <Paragraphs>45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1" baseType="lpstr">
      <vt:lpstr>Arial</vt:lpstr>
      <vt:lpstr>Trebuchet MS</vt:lpstr>
      <vt:lpstr>Berlin</vt:lpstr>
      <vt:lpstr>C-Sharp Class-1</vt:lpstr>
      <vt:lpstr>Delegates</vt:lpstr>
      <vt:lpstr>C-Sharp Part-1</vt:lpstr>
      <vt:lpstr>C-Sharp Part-1</vt:lpstr>
      <vt:lpstr>C-Sharp Part-2 DataTypes</vt:lpstr>
      <vt:lpstr>C# Operators </vt:lpstr>
      <vt:lpstr>Types in C#</vt:lpstr>
      <vt:lpstr>Types of Conversions</vt:lpstr>
      <vt:lpstr>Arrays</vt:lpstr>
      <vt:lpstr>Comments</vt:lpstr>
      <vt:lpstr>If-Statements</vt:lpstr>
      <vt:lpstr>PowerPoint Presentation</vt:lpstr>
      <vt:lpstr>loops</vt:lpstr>
      <vt:lpstr>Switch-statement</vt:lpstr>
      <vt:lpstr>Methods</vt:lpstr>
      <vt:lpstr>Static &amp; Instance Methods</vt:lpstr>
      <vt:lpstr>Parameters</vt:lpstr>
      <vt:lpstr>Parameters</vt:lpstr>
      <vt:lpstr>Parameters</vt:lpstr>
      <vt:lpstr>Constructor</vt:lpstr>
      <vt:lpstr>Types &amp; Type Members</vt:lpstr>
      <vt:lpstr>Structs</vt:lpstr>
      <vt:lpstr>Struct &amp; Class</vt:lpstr>
      <vt:lpstr>Enums</vt:lpstr>
      <vt:lpstr>Abstract Class</vt:lpstr>
      <vt:lpstr>oops</vt:lpstr>
      <vt:lpstr>Access Modifiers</vt:lpstr>
      <vt:lpstr>Generics</vt:lpstr>
      <vt:lpstr>Partial Classes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C-Sharp Class-1</dc:title>
  <dc:creator>A venkatesh</dc:creator>
  <cp:lastModifiedBy>A venkatesh</cp:lastModifiedBy>
  <cp:revision>52</cp:revision>
  <dcterms:created xsi:type="dcterms:W3CDTF">2023-04-24T00:47:13Z</dcterms:created>
  <dcterms:modified xsi:type="dcterms:W3CDTF">2023-05-03T03:16:37Z</dcterms:modified>
</cp:coreProperties>
</file>

<file path=docProps/thumbnail.jpeg>
</file>